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CCCDE5-E74D-4F3E-9DE6-E5DCE5D031DD}" v="16" dt="2024-10-13T11:05:56.7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9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k bon" userId="3fcc1c01f81b0441" providerId="LiveId" clId="{B3CCCDE5-E74D-4F3E-9DE6-E5DCE5D031DD}"/>
    <pc:docChg chg="undo custSel addSld delSld modSld">
      <pc:chgData name="Wik bon" userId="3fcc1c01f81b0441" providerId="LiveId" clId="{B3CCCDE5-E74D-4F3E-9DE6-E5DCE5D031DD}" dt="2024-10-14T06:34:30.391" v="1386" actId="20577"/>
      <pc:docMkLst>
        <pc:docMk/>
      </pc:docMkLst>
      <pc:sldChg chg="addSp delSp modSp mod setBg">
        <pc:chgData name="Wik bon" userId="3fcc1c01f81b0441" providerId="LiveId" clId="{B3CCCDE5-E74D-4F3E-9DE6-E5DCE5D031DD}" dt="2024-10-14T06:34:30.391" v="1386" actId="20577"/>
        <pc:sldMkLst>
          <pc:docMk/>
          <pc:sldMk cId="867770377" sldId="256"/>
        </pc:sldMkLst>
        <pc:spChg chg="mod">
          <ac:chgData name="Wik bon" userId="3fcc1c01f81b0441" providerId="LiveId" clId="{B3CCCDE5-E74D-4F3E-9DE6-E5DCE5D031DD}" dt="2024-10-14T06:34:30.391" v="1386" actId="20577"/>
          <ac:spMkLst>
            <pc:docMk/>
            <pc:sldMk cId="867770377" sldId="256"/>
            <ac:spMk id="2" creationId="{3C2A5DC1-39FA-2164-D305-87C983D46E5C}"/>
          </ac:spMkLst>
        </pc:spChg>
        <pc:spChg chg="mod">
          <ac:chgData name="Wik bon" userId="3fcc1c01f81b0441" providerId="LiveId" clId="{B3CCCDE5-E74D-4F3E-9DE6-E5DCE5D031DD}" dt="2024-10-13T19:03:27.131" v="1261" actId="20577"/>
          <ac:spMkLst>
            <pc:docMk/>
            <pc:sldMk cId="867770377" sldId="256"/>
            <ac:spMk id="3" creationId="{8FDB051D-9EE7-F828-F873-3577131F2048}"/>
          </ac:spMkLst>
        </pc:spChg>
        <pc:spChg chg="add del">
          <ac:chgData name="Wik bon" userId="3fcc1c01f81b0441" providerId="LiveId" clId="{B3CCCDE5-E74D-4F3E-9DE6-E5DCE5D031DD}" dt="2024-10-09T11:53:41.892" v="313" actId="26606"/>
          <ac:spMkLst>
            <pc:docMk/>
            <pc:sldMk cId="867770377" sldId="256"/>
            <ac:spMk id="9" creationId="{B734FEF0-069B-48C5-BACF-9716F0301236}"/>
          </ac:spMkLst>
        </pc:spChg>
        <pc:spChg chg="add del">
          <ac:chgData name="Wik bon" userId="3fcc1c01f81b0441" providerId="LiveId" clId="{B3CCCDE5-E74D-4F3E-9DE6-E5DCE5D031DD}" dt="2024-10-09T11:53:38.307" v="309" actId="26606"/>
          <ac:spMkLst>
            <pc:docMk/>
            <pc:sldMk cId="867770377" sldId="256"/>
            <ac:spMk id="10" creationId="{B734FEF0-069B-48C5-BACF-9716F0301236}"/>
          </ac:spMkLst>
        </pc:spChg>
        <pc:spChg chg="add del">
          <ac:chgData name="Wik bon" userId="3fcc1c01f81b0441" providerId="LiveId" clId="{B3CCCDE5-E74D-4F3E-9DE6-E5DCE5D031DD}" dt="2024-10-09T11:53:47.882" v="315" actId="26606"/>
          <ac:spMkLst>
            <pc:docMk/>
            <pc:sldMk cId="867770377" sldId="256"/>
            <ac:spMk id="11" creationId="{7EFFE664-A3F2-4977-A6E3-C38CF57A1630}"/>
          </ac:spMkLst>
        </pc:spChg>
        <pc:spChg chg="add del">
          <ac:chgData name="Wik bon" userId="3fcc1c01f81b0441" providerId="LiveId" clId="{B3CCCDE5-E74D-4F3E-9DE6-E5DCE5D031DD}" dt="2024-10-09T11:53:47.882" v="315" actId="26606"/>
          <ac:spMkLst>
            <pc:docMk/>
            <pc:sldMk cId="867770377" sldId="256"/>
            <ac:spMk id="12" creationId="{C85C471A-7EB8-45A1-901F-B4BBC499F1ED}"/>
          </ac:spMkLst>
        </pc:spChg>
        <pc:spChg chg="add del">
          <ac:chgData name="Wik bon" userId="3fcc1c01f81b0441" providerId="LiveId" clId="{B3CCCDE5-E74D-4F3E-9DE6-E5DCE5D031DD}" dt="2024-10-09T11:53:54.631" v="317" actId="26606"/>
          <ac:spMkLst>
            <pc:docMk/>
            <pc:sldMk cId="867770377" sldId="256"/>
            <ac:spMk id="14" creationId="{B734FEF0-069B-48C5-BACF-9716F0301236}"/>
          </ac:spMkLst>
        </pc:spChg>
        <pc:spChg chg="add del">
          <ac:chgData name="Wik bon" userId="3fcc1c01f81b0441" providerId="LiveId" clId="{B3CCCDE5-E74D-4F3E-9DE6-E5DCE5D031DD}" dt="2024-10-09T11:53:56.531" v="319" actId="26606"/>
          <ac:spMkLst>
            <pc:docMk/>
            <pc:sldMk cId="867770377" sldId="256"/>
            <ac:spMk id="16" creationId="{0D11122E-E982-4BDE-B647-CC3FFA523A58}"/>
          </ac:spMkLst>
        </pc:spChg>
        <pc:spChg chg="add del">
          <ac:chgData name="Wik bon" userId="3fcc1c01f81b0441" providerId="LiveId" clId="{B3CCCDE5-E74D-4F3E-9DE6-E5DCE5D031DD}" dt="2024-10-09T11:53:56.531" v="319" actId="26606"/>
          <ac:spMkLst>
            <pc:docMk/>
            <pc:sldMk cId="867770377" sldId="256"/>
            <ac:spMk id="17" creationId="{C46212EE-01CC-454A-833C-B8485AA4C077}"/>
          </ac:spMkLst>
        </pc:spChg>
        <pc:spChg chg="add del">
          <ac:chgData name="Wik bon" userId="3fcc1c01f81b0441" providerId="LiveId" clId="{B3CCCDE5-E74D-4F3E-9DE6-E5DCE5D031DD}" dt="2024-10-09T11:53:56.531" v="319" actId="26606"/>
          <ac:spMkLst>
            <pc:docMk/>
            <pc:sldMk cId="867770377" sldId="256"/>
            <ac:spMk id="18" creationId="{CDC77849-3BD1-4E59-BF04-13EDE548617B}"/>
          </ac:spMkLst>
        </pc:spChg>
        <pc:spChg chg="add del">
          <ac:chgData name="Wik bon" userId="3fcc1c01f81b0441" providerId="LiveId" clId="{B3CCCDE5-E74D-4F3E-9DE6-E5DCE5D031DD}" dt="2024-10-09T11:54:03.680" v="321" actId="26606"/>
          <ac:spMkLst>
            <pc:docMk/>
            <pc:sldMk cId="867770377" sldId="256"/>
            <ac:spMk id="20" creationId="{336435E3-1914-4453-A41E-2849F6B488D7}"/>
          </ac:spMkLst>
        </pc:spChg>
        <pc:spChg chg="add del">
          <ac:chgData name="Wik bon" userId="3fcc1c01f81b0441" providerId="LiveId" clId="{B3CCCDE5-E74D-4F3E-9DE6-E5DCE5D031DD}" dt="2024-10-09T11:54:03.680" v="321" actId="26606"/>
          <ac:spMkLst>
            <pc:docMk/>
            <pc:sldMk cId="867770377" sldId="256"/>
            <ac:spMk id="21" creationId="{956E287F-2B11-4E25-A381-2FB11B41332C}"/>
          </ac:spMkLst>
        </pc:spChg>
        <pc:picChg chg="add del">
          <ac:chgData name="Wik bon" userId="3fcc1c01f81b0441" providerId="LiveId" clId="{B3CCCDE5-E74D-4F3E-9DE6-E5DCE5D031DD}" dt="2024-10-09T11:53:40.579" v="311" actId="26606"/>
          <ac:picMkLst>
            <pc:docMk/>
            <pc:sldMk cId="867770377" sldId="256"/>
            <ac:picMk id="7" creationId="{6F5D69A4-4FAF-5138-C715-E15FB391455F}"/>
          </ac:picMkLst>
        </pc:picChg>
        <pc:cxnChg chg="add del">
          <ac:chgData name="Wik bon" userId="3fcc1c01f81b0441" providerId="LiveId" clId="{B3CCCDE5-E74D-4F3E-9DE6-E5DCE5D031DD}" dt="2024-10-09T11:53:37.880" v="307" actId="26606"/>
          <ac:cxnSpMkLst>
            <pc:docMk/>
            <pc:sldMk cId="867770377" sldId="256"/>
            <ac:cxnSpMk id="8" creationId="{D7E8ECA2-60A0-4D39-817D-F1E982ED7F9B}"/>
          </ac:cxnSpMkLst>
        </pc:cxnChg>
      </pc:sldChg>
      <pc:sldChg chg="addSp delSp modSp new mod setBg addAnim modNotesTx">
        <pc:chgData name="Wik bon" userId="3fcc1c01f81b0441" providerId="LiveId" clId="{B3CCCDE5-E74D-4F3E-9DE6-E5DCE5D031DD}" dt="2024-10-13T10:54:32.790" v="1159" actId="20577"/>
        <pc:sldMkLst>
          <pc:docMk/>
          <pc:sldMk cId="601454128" sldId="257"/>
        </pc:sldMkLst>
        <pc:spChg chg="mod">
          <ac:chgData name="Wik bon" userId="3fcc1c01f81b0441" providerId="LiveId" clId="{B3CCCDE5-E74D-4F3E-9DE6-E5DCE5D031DD}" dt="2024-10-13T10:47:54.743" v="677" actId="26606"/>
          <ac:spMkLst>
            <pc:docMk/>
            <pc:sldMk cId="601454128" sldId="257"/>
            <ac:spMk id="2" creationId="{4CBA16BA-1243-3B7A-B423-563AC88494EB}"/>
          </ac:spMkLst>
        </pc:spChg>
        <pc:spChg chg="del mod">
          <ac:chgData name="Wik bon" userId="3fcc1c01f81b0441" providerId="LiveId" clId="{B3CCCDE5-E74D-4F3E-9DE6-E5DCE5D031DD}" dt="2024-10-13T10:45:58.374" v="562"/>
          <ac:spMkLst>
            <pc:docMk/>
            <pc:sldMk cId="601454128" sldId="257"/>
            <ac:spMk id="3" creationId="{99CFDE74-2DCA-2950-4F93-4639D28D1DDF}"/>
          </ac:spMkLst>
        </pc:spChg>
        <pc:spChg chg="add del mod">
          <ac:chgData name="Wik bon" userId="3fcc1c01f81b0441" providerId="LiveId" clId="{B3CCCDE5-E74D-4F3E-9DE6-E5DCE5D031DD}" dt="2024-10-13T10:50:33.871" v="836" actId="26606"/>
          <ac:spMkLst>
            <pc:docMk/>
            <pc:sldMk cId="601454128" sldId="257"/>
            <ac:spMk id="1030" creationId="{5553975E-AF0F-A968-7C45-292EFFC84CAA}"/>
          </ac:spMkLst>
        </pc:spChg>
        <pc:spChg chg="add del">
          <ac:chgData name="Wik bon" userId="3fcc1c01f81b0441" providerId="LiveId" clId="{B3CCCDE5-E74D-4F3E-9DE6-E5DCE5D031DD}" dt="2024-10-13T10:47:54.743" v="677" actId="26606"/>
          <ac:spMkLst>
            <pc:docMk/>
            <pc:sldMk cId="601454128" sldId="257"/>
            <ac:spMk id="1033" creationId="{0B67D982-25C5-4CC2-AA64-276BE3B2CA75}"/>
          </ac:spMkLst>
        </pc:spChg>
        <pc:graphicFrameChg chg="add del">
          <ac:chgData name="Wik bon" userId="3fcc1c01f81b0441" providerId="LiveId" clId="{B3CCCDE5-E74D-4F3E-9DE6-E5DCE5D031DD}" dt="2024-10-13T10:50:33.268" v="833" actId="26606"/>
          <ac:graphicFrameMkLst>
            <pc:docMk/>
            <pc:sldMk cId="601454128" sldId="257"/>
            <ac:graphicFrameMk id="1032" creationId="{372B3DD3-D95E-FABA-5667-44440A846F5D}"/>
          </ac:graphicFrameMkLst>
        </pc:graphicFrameChg>
        <pc:graphicFrameChg chg="add del">
          <ac:chgData name="Wik bon" userId="3fcc1c01f81b0441" providerId="LiveId" clId="{B3CCCDE5-E74D-4F3E-9DE6-E5DCE5D031DD}" dt="2024-10-13T10:50:33.856" v="835" actId="26606"/>
          <ac:graphicFrameMkLst>
            <pc:docMk/>
            <pc:sldMk cId="601454128" sldId="257"/>
            <ac:graphicFrameMk id="1034" creationId="{61D25A06-0CBB-F055-56C7-A811966AF1A5}"/>
          </ac:graphicFrameMkLst>
        </pc:graphicFrameChg>
        <pc:graphicFrameChg chg="add">
          <ac:chgData name="Wik bon" userId="3fcc1c01f81b0441" providerId="LiveId" clId="{B3CCCDE5-E74D-4F3E-9DE6-E5DCE5D031DD}" dt="2024-10-13T10:50:33.871" v="836" actId="26606"/>
          <ac:graphicFrameMkLst>
            <pc:docMk/>
            <pc:sldMk cId="601454128" sldId="257"/>
            <ac:graphicFrameMk id="1036" creationId="{1A57A8C0-898A-1165-4D82-128CA1A96B69}"/>
          </ac:graphicFrameMkLst>
        </pc:graphicFrameChg>
        <pc:picChg chg="add mod">
          <ac:chgData name="Wik bon" userId="3fcc1c01f81b0441" providerId="LiveId" clId="{B3CCCDE5-E74D-4F3E-9DE6-E5DCE5D031DD}" dt="2024-10-13T10:47:54.743" v="677" actId="26606"/>
          <ac:picMkLst>
            <pc:docMk/>
            <pc:sldMk cId="601454128" sldId="257"/>
            <ac:picMk id="1026" creationId="{851D5333-FDA1-B3B1-6DF6-082A4674F7CA}"/>
          </ac:picMkLst>
        </pc:picChg>
        <pc:picChg chg="add mod">
          <ac:chgData name="Wik bon" userId="3fcc1c01f81b0441" providerId="LiveId" clId="{B3CCCDE5-E74D-4F3E-9DE6-E5DCE5D031DD}" dt="2024-10-13T10:47:54.743" v="677" actId="26606"/>
          <ac:picMkLst>
            <pc:docMk/>
            <pc:sldMk cId="601454128" sldId="257"/>
            <ac:picMk id="1028" creationId="{6176BF0C-184F-14D6-45BA-72D9C9ADE2D1}"/>
          </ac:picMkLst>
        </pc:picChg>
      </pc:sldChg>
      <pc:sldChg chg="new del">
        <pc:chgData name="Wik bon" userId="3fcc1c01f81b0441" providerId="LiveId" clId="{B3CCCDE5-E74D-4F3E-9DE6-E5DCE5D031DD}" dt="2024-10-09T11:54:04.138" v="322" actId="680"/>
        <pc:sldMkLst>
          <pc:docMk/>
          <pc:sldMk cId="1255957732" sldId="257"/>
        </pc:sldMkLst>
      </pc:sldChg>
      <pc:sldChg chg="addSp delSp modSp new mod setBg setClrOvrMap">
        <pc:chgData name="Wik bon" userId="3fcc1c01f81b0441" providerId="LiveId" clId="{B3CCCDE5-E74D-4F3E-9DE6-E5DCE5D031DD}" dt="2024-10-13T11:06:01.615" v="1202" actId="1076"/>
        <pc:sldMkLst>
          <pc:docMk/>
          <pc:sldMk cId="2892959966" sldId="258"/>
        </pc:sldMkLst>
        <pc:spChg chg="mod ord">
          <ac:chgData name="Wik bon" userId="3fcc1c01f81b0441" providerId="LiveId" clId="{B3CCCDE5-E74D-4F3E-9DE6-E5DCE5D031DD}" dt="2024-10-13T11:06:01.615" v="1202" actId="1076"/>
          <ac:spMkLst>
            <pc:docMk/>
            <pc:sldMk cId="2892959966" sldId="258"/>
            <ac:spMk id="2" creationId="{CF473C42-CC33-1861-C21B-E1B1B5C25AD3}"/>
          </ac:spMkLst>
        </pc:spChg>
        <pc:spChg chg="add del">
          <ac:chgData name="Wik bon" userId="3fcc1c01f81b0441" providerId="LiveId" clId="{B3CCCDE5-E74D-4F3E-9DE6-E5DCE5D031DD}" dt="2024-10-13T11:05:13.043" v="1185"/>
          <ac:spMkLst>
            <pc:docMk/>
            <pc:sldMk cId="2892959966" sldId="258"/>
            <ac:spMk id="3" creationId="{F410C65E-8378-FF83-2AB6-C14E0BCF0127}"/>
          </ac:spMkLst>
        </pc:spChg>
        <pc:spChg chg="add del">
          <ac:chgData name="Wik bon" userId="3fcc1c01f81b0441" providerId="LiveId" clId="{B3CCCDE5-E74D-4F3E-9DE6-E5DCE5D031DD}" dt="2024-10-13T11:04:57.133" v="1173" actId="26606"/>
          <ac:spMkLst>
            <pc:docMk/>
            <pc:sldMk cId="2892959966" sldId="258"/>
            <ac:spMk id="2054" creationId="{18D1A6C6-4BC0-6ABB-DEBD-27BD45F1D2B6}"/>
          </ac:spMkLst>
        </pc:spChg>
        <pc:spChg chg="add del">
          <ac:chgData name="Wik bon" userId="3fcc1c01f81b0441" providerId="LiveId" clId="{B3CCCDE5-E74D-4F3E-9DE6-E5DCE5D031DD}" dt="2024-10-13T11:05:01.521" v="1179" actId="26606"/>
          <ac:spMkLst>
            <pc:docMk/>
            <pc:sldMk cId="2892959966" sldId="258"/>
            <ac:spMk id="2055" creationId="{5D5E0904-721C-4D68-9EB8-1C9752E329A7}"/>
          </ac:spMkLst>
        </pc:spChg>
        <pc:spChg chg="add del">
          <ac:chgData name="Wik bon" userId="3fcc1c01f81b0441" providerId="LiveId" clId="{B3CCCDE5-E74D-4F3E-9DE6-E5DCE5D031DD}" dt="2024-10-13T11:05:26.870" v="1192" actId="26606"/>
          <ac:spMkLst>
            <pc:docMk/>
            <pc:sldMk cId="2892959966" sldId="258"/>
            <ac:spMk id="2056" creationId="{A30FFB28-407B-8501-A01D-7DCA0A0F3C4C}"/>
          </ac:spMkLst>
        </pc:spChg>
        <pc:spChg chg="add del">
          <ac:chgData name="Wik bon" userId="3fcc1c01f81b0441" providerId="LiveId" clId="{B3CCCDE5-E74D-4F3E-9DE6-E5DCE5D031DD}" dt="2024-10-13T11:04:57.133" v="1173" actId="26606"/>
          <ac:spMkLst>
            <pc:docMk/>
            <pc:sldMk cId="2892959966" sldId="258"/>
            <ac:spMk id="2057" creationId="{989683EB-D202-4B4D-B1BD-8BA6965FBEF5}"/>
          </ac:spMkLst>
        </pc:spChg>
        <pc:spChg chg="add del">
          <ac:chgData name="Wik bon" userId="3fcc1c01f81b0441" providerId="LiveId" clId="{B3CCCDE5-E74D-4F3E-9DE6-E5DCE5D031DD}" dt="2024-10-13T11:05:33.324" v="1194" actId="26606"/>
          <ac:spMkLst>
            <pc:docMk/>
            <pc:sldMk cId="2892959966" sldId="258"/>
            <ac:spMk id="2058" creationId="{F1ACBE00-0221-433D-8EA5-D9D7B45F35BE}"/>
          </ac:spMkLst>
        </pc:spChg>
        <pc:spChg chg="add del">
          <ac:chgData name="Wik bon" userId="3fcc1c01f81b0441" providerId="LiveId" clId="{B3CCCDE5-E74D-4F3E-9DE6-E5DCE5D031DD}" dt="2024-10-13T11:04:57.680" v="1175" actId="26606"/>
          <ac:spMkLst>
            <pc:docMk/>
            <pc:sldMk cId="2892959966" sldId="258"/>
            <ac:spMk id="2060" creationId="{E53F4E5A-C9EE-4859-B46B-F018F7D73A03}"/>
          </ac:spMkLst>
        </pc:spChg>
        <pc:spChg chg="add del">
          <ac:chgData name="Wik bon" userId="3fcc1c01f81b0441" providerId="LiveId" clId="{B3CCCDE5-E74D-4F3E-9DE6-E5DCE5D031DD}" dt="2024-10-13T11:04:57.680" v="1175" actId="26606"/>
          <ac:spMkLst>
            <pc:docMk/>
            <pc:sldMk cId="2892959966" sldId="258"/>
            <ac:spMk id="2061" creationId="{FBD3EC60-DE88-FE1D-BD1F-1DF36E714427}"/>
          </ac:spMkLst>
        </pc:spChg>
        <pc:spChg chg="add del">
          <ac:chgData name="Wik bon" userId="3fcc1c01f81b0441" providerId="LiveId" clId="{B3CCCDE5-E74D-4F3E-9DE6-E5DCE5D031DD}" dt="2024-10-13T11:05:33.324" v="1194" actId="26606"/>
          <ac:spMkLst>
            <pc:docMk/>
            <pc:sldMk cId="2892959966" sldId="258"/>
            <ac:spMk id="2062" creationId="{EFB0C39A-F8CA-4A79-AFFC-E9780FB1991A}"/>
          </ac:spMkLst>
        </pc:spChg>
        <pc:spChg chg="add del">
          <ac:chgData name="Wik bon" userId="3fcc1c01f81b0441" providerId="LiveId" clId="{B3CCCDE5-E74D-4F3E-9DE6-E5DCE5D031DD}" dt="2024-10-13T11:05:00.921" v="1177" actId="26606"/>
          <ac:spMkLst>
            <pc:docMk/>
            <pc:sldMk cId="2892959966" sldId="258"/>
            <ac:spMk id="2063" creationId="{D6E907A2-DF2C-164E-3FE5-9E95EB94F8AC}"/>
          </ac:spMkLst>
        </pc:spChg>
        <pc:spChg chg="add del">
          <ac:chgData name="Wik bon" userId="3fcc1c01f81b0441" providerId="LiveId" clId="{B3CCCDE5-E74D-4F3E-9DE6-E5DCE5D031DD}" dt="2024-10-13T11:05:33.324" v="1194" actId="26606"/>
          <ac:spMkLst>
            <pc:docMk/>
            <pc:sldMk cId="2892959966" sldId="258"/>
            <ac:spMk id="2064" creationId="{948C6639-F651-4D15-A695-E9D03BB2AEDE}"/>
          </ac:spMkLst>
        </pc:spChg>
        <pc:spChg chg="add del">
          <ac:chgData name="Wik bon" userId="3fcc1c01f81b0441" providerId="LiveId" clId="{B3CCCDE5-E74D-4F3E-9DE6-E5DCE5D031DD}" dt="2024-10-13T11:05:01.521" v="1179" actId="26606"/>
          <ac:spMkLst>
            <pc:docMk/>
            <pc:sldMk cId="2892959966" sldId="258"/>
            <ac:spMk id="2065" creationId="{B298ECBA-3258-45DF-8FD4-7581736BCCBC}"/>
          </ac:spMkLst>
        </pc:spChg>
        <pc:spChg chg="add del">
          <ac:chgData name="Wik bon" userId="3fcc1c01f81b0441" providerId="LiveId" clId="{B3CCCDE5-E74D-4F3E-9DE6-E5DCE5D031DD}" dt="2024-10-13T11:05:01.521" v="1179" actId="26606"/>
          <ac:spMkLst>
            <pc:docMk/>
            <pc:sldMk cId="2892959966" sldId="258"/>
            <ac:spMk id="2066" creationId="{B62BF453-BD82-4B90-9FE7-51703133806E}"/>
          </ac:spMkLst>
        </pc:spChg>
        <pc:spChg chg="add del">
          <ac:chgData name="Wik bon" userId="3fcc1c01f81b0441" providerId="LiveId" clId="{B3CCCDE5-E74D-4F3E-9DE6-E5DCE5D031DD}" dt="2024-10-13T11:05:01.521" v="1179" actId="26606"/>
          <ac:spMkLst>
            <pc:docMk/>
            <pc:sldMk cId="2892959966" sldId="258"/>
            <ac:spMk id="2067" creationId="{072366D3-9B5C-42E1-9906-77FF6BB55EAB}"/>
          </ac:spMkLst>
        </pc:spChg>
        <pc:spChg chg="add del">
          <ac:chgData name="Wik bon" userId="3fcc1c01f81b0441" providerId="LiveId" clId="{B3CCCDE5-E74D-4F3E-9DE6-E5DCE5D031DD}" dt="2024-10-13T11:05:01.521" v="1179" actId="26606"/>
          <ac:spMkLst>
            <pc:docMk/>
            <pc:sldMk cId="2892959966" sldId="258"/>
            <ac:spMk id="2068" creationId="{121F5E60-4E89-4B16-A245-12BD9935998D}"/>
          </ac:spMkLst>
        </pc:spChg>
        <pc:spChg chg="add del">
          <ac:chgData name="Wik bon" userId="3fcc1c01f81b0441" providerId="LiveId" clId="{B3CCCDE5-E74D-4F3E-9DE6-E5DCE5D031DD}" dt="2024-10-13T11:05:33.841" v="1196" actId="26606"/>
          <ac:spMkLst>
            <pc:docMk/>
            <pc:sldMk cId="2892959966" sldId="258"/>
            <ac:spMk id="2069" creationId="{6B99A582-3A76-E2E4-25D6-33F79C31B0E6}"/>
          </ac:spMkLst>
        </pc:spChg>
        <pc:spChg chg="add del">
          <ac:chgData name="Wik bon" userId="3fcc1c01f81b0441" providerId="LiveId" clId="{B3CCCDE5-E74D-4F3E-9DE6-E5DCE5D031DD}" dt="2024-10-13T11:05:04.569" v="1181" actId="26606"/>
          <ac:spMkLst>
            <pc:docMk/>
            <pc:sldMk cId="2892959966" sldId="258"/>
            <ac:spMk id="2070" creationId="{0B67D982-25C5-4CC2-AA64-276BE3B2CA75}"/>
          </ac:spMkLst>
        </pc:spChg>
        <pc:spChg chg="add del">
          <ac:chgData name="Wik bon" userId="3fcc1c01f81b0441" providerId="LiveId" clId="{B3CCCDE5-E74D-4F3E-9DE6-E5DCE5D031DD}" dt="2024-10-13T11:05:04.569" v="1181" actId="26606"/>
          <ac:spMkLst>
            <pc:docMk/>
            <pc:sldMk cId="2892959966" sldId="258"/>
            <ac:spMk id="2071" creationId="{42B106B7-0ED2-CEA3-77EF-4F6454C6F91D}"/>
          </ac:spMkLst>
        </pc:spChg>
        <pc:spChg chg="add del">
          <ac:chgData name="Wik bon" userId="3fcc1c01f81b0441" providerId="LiveId" clId="{B3CCCDE5-E74D-4F3E-9DE6-E5DCE5D031DD}" dt="2024-10-13T11:05:41.347" v="1200" actId="26606"/>
          <ac:spMkLst>
            <pc:docMk/>
            <pc:sldMk cId="2892959966" sldId="258"/>
            <ac:spMk id="2072" creationId="{F1ACBE00-0221-433D-8EA5-D9D7B45F35BE}"/>
          </ac:spMkLst>
        </pc:spChg>
        <pc:spChg chg="add del">
          <ac:chgData name="Wik bon" userId="3fcc1c01f81b0441" providerId="LiveId" clId="{B3CCCDE5-E74D-4F3E-9DE6-E5DCE5D031DD}" dt="2024-10-13T11:05:09.717" v="1183" actId="26606"/>
          <ac:spMkLst>
            <pc:docMk/>
            <pc:sldMk cId="2892959966" sldId="258"/>
            <ac:spMk id="2073" creationId="{5D5E0904-721C-4D68-9EB8-1C9752E329A7}"/>
          </ac:spMkLst>
        </pc:spChg>
        <pc:spChg chg="add del">
          <ac:chgData name="Wik bon" userId="3fcc1c01f81b0441" providerId="LiveId" clId="{B3CCCDE5-E74D-4F3E-9DE6-E5DCE5D031DD}" dt="2024-10-13T11:05:09.717" v="1183" actId="26606"/>
          <ac:spMkLst>
            <pc:docMk/>
            <pc:sldMk cId="2892959966" sldId="258"/>
            <ac:spMk id="2074" creationId="{B298ECBA-3258-45DF-8FD4-7581736BCCBC}"/>
          </ac:spMkLst>
        </pc:spChg>
        <pc:spChg chg="add del">
          <ac:chgData name="Wik bon" userId="3fcc1c01f81b0441" providerId="LiveId" clId="{B3CCCDE5-E74D-4F3E-9DE6-E5DCE5D031DD}" dt="2024-10-13T11:05:09.717" v="1183" actId="26606"/>
          <ac:spMkLst>
            <pc:docMk/>
            <pc:sldMk cId="2892959966" sldId="258"/>
            <ac:spMk id="2075" creationId="{B62BF453-BD82-4B90-9FE7-51703133806E}"/>
          </ac:spMkLst>
        </pc:spChg>
        <pc:spChg chg="add del">
          <ac:chgData name="Wik bon" userId="3fcc1c01f81b0441" providerId="LiveId" clId="{B3CCCDE5-E74D-4F3E-9DE6-E5DCE5D031DD}" dt="2024-10-13T11:05:09.717" v="1183" actId="26606"/>
          <ac:spMkLst>
            <pc:docMk/>
            <pc:sldMk cId="2892959966" sldId="258"/>
            <ac:spMk id="2076" creationId="{072366D3-9B5C-42E1-9906-77FF6BB55EAB}"/>
          </ac:spMkLst>
        </pc:spChg>
        <pc:spChg chg="add del">
          <ac:chgData name="Wik bon" userId="3fcc1c01f81b0441" providerId="LiveId" clId="{B3CCCDE5-E74D-4F3E-9DE6-E5DCE5D031DD}" dt="2024-10-13T11:05:09.717" v="1183" actId="26606"/>
          <ac:spMkLst>
            <pc:docMk/>
            <pc:sldMk cId="2892959966" sldId="258"/>
            <ac:spMk id="2077" creationId="{121F5E60-4E89-4B16-A245-12BD9935998D}"/>
          </ac:spMkLst>
        </pc:spChg>
        <pc:spChg chg="add del">
          <ac:chgData name="Wik bon" userId="3fcc1c01f81b0441" providerId="LiveId" clId="{B3CCCDE5-E74D-4F3E-9DE6-E5DCE5D031DD}" dt="2024-10-13T11:05:41.347" v="1200" actId="26606"/>
          <ac:spMkLst>
            <pc:docMk/>
            <pc:sldMk cId="2892959966" sldId="258"/>
            <ac:spMk id="2078" creationId="{EFB0C39A-F8CA-4A79-AFFC-E9780FB1991A}"/>
          </ac:spMkLst>
        </pc:spChg>
        <pc:spChg chg="add del">
          <ac:chgData name="Wik bon" userId="3fcc1c01f81b0441" providerId="LiveId" clId="{B3CCCDE5-E74D-4F3E-9DE6-E5DCE5D031DD}" dt="2024-10-13T11:05:41.347" v="1200" actId="26606"/>
          <ac:spMkLst>
            <pc:docMk/>
            <pc:sldMk cId="2892959966" sldId="258"/>
            <ac:spMk id="2079" creationId="{948C6639-F651-4D15-A695-E9D03BB2AEDE}"/>
          </ac:spMkLst>
        </pc:spChg>
        <pc:spChg chg="add">
          <ac:chgData name="Wik bon" userId="3fcc1c01f81b0441" providerId="LiveId" clId="{B3CCCDE5-E74D-4F3E-9DE6-E5DCE5D031DD}" dt="2024-10-13T11:05:41.347" v="1200" actId="26606"/>
          <ac:spMkLst>
            <pc:docMk/>
            <pc:sldMk cId="2892959966" sldId="258"/>
            <ac:spMk id="2084" creationId="{C75470D1-A9BC-450A-94B8-E09E222C0CFB}"/>
          </ac:spMkLst>
        </pc:spChg>
        <pc:spChg chg="add">
          <ac:chgData name="Wik bon" userId="3fcc1c01f81b0441" providerId="LiveId" clId="{B3CCCDE5-E74D-4F3E-9DE6-E5DCE5D031DD}" dt="2024-10-13T11:05:41.347" v="1200" actId="26606"/>
          <ac:spMkLst>
            <pc:docMk/>
            <pc:sldMk cId="2892959966" sldId="258"/>
            <ac:spMk id="2086" creationId="{9DE021BD-1116-4F17-9FD8-FEB0B1D259B0}"/>
          </ac:spMkLst>
        </pc:spChg>
        <pc:spChg chg="add">
          <ac:chgData name="Wik bon" userId="3fcc1c01f81b0441" providerId="LiveId" clId="{B3CCCDE5-E74D-4F3E-9DE6-E5DCE5D031DD}" dt="2024-10-13T11:05:41.347" v="1200" actId="26606"/>
          <ac:spMkLst>
            <pc:docMk/>
            <pc:sldMk cId="2892959966" sldId="258"/>
            <ac:spMk id="2088" creationId="{14053421-3C7E-4167-AAC2-1B30B2C01601}"/>
          </ac:spMkLst>
        </pc:spChg>
        <pc:spChg chg="add">
          <ac:chgData name="Wik bon" userId="3fcc1c01f81b0441" providerId="LiveId" clId="{B3CCCDE5-E74D-4F3E-9DE6-E5DCE5D031DD}" dt="2024-10-13T11:05:41.347" v="1200" actId="26606"/>
          <ac:spMkLst>
            <pc:docMk/>
            <pc:sldMk cId="2892959966" sldId="258"/>
            <ac:spMk id="2090" creationId="{E271DD9B-7A66-493F-BB4A-1CF4294C6E14}"/>
          </ac:spMkLst>
        </pc:spChg>
        <pc:picChg chg="add mod">
          <ac:chgData name="Wik bon" userId="3fcc1c01f81b0441" providerId="LiveId" clId="{B3CCCDE5-E74D-4F3E-9DE6-E5DCE5D031DD}" dt="2024-10-13T11:05:10.399" v="1184"/>
          <ac:picMkLst>
            <pc:docMk/>
            <pc:sldMk cId="2892959966" sldId="258"/>
            <ac:picMk id="2050" creationId="{A5785B01-66B9-21F9-2006-7A719E11F48C}"/>
          </ac:picMkLst>
        </pc:picChg>
        <pc:picChg chg="add mod">
          <ac:chgData name="Wik bon" userId="3fcc1c01f81b0441" providerId="LiveId" clId="{B3CCCDE5-E74D-4F3E-9DE6-E5DCE5D031DD}" dt="2024-10-13T11:05:56.754" v="1201" actId="14100"/>
          <ac:picMkLst>
            <pc:docMk/>
            <pc:sldMk cId="2892959966" sldId="258"/>
            <ac:picMk id="2052" creationId="{517693FA-B433-20A3-F400-958FFEE6F2A8}"/>
          </ac:picMkLst>
        </pc:picChg>
        <pc:cxnChg chg="add del">
          <ac:chgData name="Wik bon" userId="3fcc1c01f81b0441" providerId="LiveId" clId="{B3CCCDE5-E74D-4F3E-9DE6-E5DCE5D031DD}" dt="2024-10-13T11:04:57.680" v="1175" actId="26606"/>
          <ac:cxnSpMkLst>
            <pc:docMk/>
            <pc:sldMk cId="2892959966" sldId="258"/>
            <ac:cxnSpMk id="2059" creationId="{041A955B-D579-48FD-A51C-51B0C0B69F9A}"/>
          </ac:cxnSpMkLst>
        </pc:cxn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60D4AD-018B-44A1-BDF6-4A0D9FA08D8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2619636-12A5-40CB-BD78-173006037736}">
      <dgm:prSet/>
      <dgm:spPr/>
      <dgm:t>
        <a:bodyPr/>
        <a:lstStyle/>
        <a:p>
          <a:r>
            <a:rPr lang="pl-PL"/>
            <a:t>Z rozkazu Henricha Himmlera 22 marca 1933 roku powstał pierwszy obóz koncentracyjny Dachau</a:t>
          </a:r>
          <a:endParaRPr lang="en-US"/>
        </a:p>
      </dgm:t>
    </dgm:pt>
    <dgm:pt modelId="{632BA6EA-CF69-4ECC-B1C7-433D0BD45E9B}" type="parTrans" cxnId="{4E1DD770-0B57-4815-B98C-F2BE35FB8297}">
      <dgm:prSet/>
      <dgm:spPr/>
      <dgm:t>
        <a:bodyPr/>
        <a:lstStyle/>
        <a:p>
          <a:endParaRPr lang="en-US"/>
        </a:p>
      </dgm:t>
    </dgm:pt>
    <dgm:pt modelId="{97514F7D-1C0E-478A-B12E-7FD6C929CD0F}" type="sibTrans" cxnId="{4E1DD770-0B57-4815-B98C-F2BE35FB8297}">
      <dgm:prSet/>
      <dgm:spPr/>
      <dgm:t>
        <a:bodyPr/>
        <a:lstStyle/>
        <a:p>
          <a:endParaRPr lang="en-US"/>
        </a:p>
      </dgm:t>
    </dgm:pt>
    <dgm:pt modelId="{CA72D3A0-E58B-45C6-8E67-90EA2250394E}">
      <dgm:prSet/>
      <dgm:spPr/>
      <dgm:t>
        <a:bodyPr/>
        <a:lstStyle/>
        <a:p>
          <a:r>
            <a:rPr lang="pl-PL"/>
            <a:t>Nazwa - Konzentrationslager Dachau</a:t>
          </a:r>
          <a:endParaRPr lang="en-US"/>
        </a:p>
      </dgm:t>
    </dgm:pt>
    <dgm:pt modelId="{A41BE85B-AB4C-4D00-A7BB-8DDF20D59359}" type="parTrans" cxnId="{0F3C93AA-9EC0-40E7-BEA7-A9BFB472A86B}">
      <dgm:prSet/>
      <dgm:spPr/>
      <dgm:t>
        <a:bodyPr/>
        <a:lstStyle/>
        <a:p>
          <a:endParaRPr lang="en-US"/>
        </a:p>
      </dgm:t>
    </dgm:pt>
    <dgm:pt modelId="{C935A994-4BC2-4C7C-82F5-CDA0DE97B8E6}" type="sibTrans" cxnId="{0F3C93AA-9EC0-40E7-BEA7-A9BFB472A86B}">
      <dgm:prSet/>
      <dgm:spPr/>
      <dgm:t>
        <a:bodyPr/>
        <a:lstStyle/>
        <a:p>
          <a:endParaRPr lang="en-US"/>
        </a:p>
      </dgm:t>
    </dgm:pt>
    <dgm:pt modelId="{03A4D721-C10B-4911-A500-1CEDC06E9075}">
      <dgm:prSet/>
      <dgm:spPr/>
      <dgm:t>
        <a:bodyPr/>
        <a:lstStyle/>
        <a:p>
          <a:r>
            <a:rPr lang="pl-PL"/>
            <a:t>Okres funkcjonowania – 22.03.1933-29.04.1945</a:t>
          </a:r>
          <a:endParaRPr lang="en-US"/>
        </a:p>
      </dgm:t>
    </dgm:pt>
    <dgm:pt modelId="{2847B582-6491-4FE5-8535-825D7E45B50E}" type="parTrans" cxnId="{7715EB48-080B-423F-ADB4-8CD24B2C3FBB}">
      <dgm:prSet/>
      <dgm:spPr/>
      <dgm:t>
        <a:bodyPr/>
        <a:lstStyle/>
        <a:p>
          <a:endParaRPr lang="en-US"/>
        </a:p>
      </dgm:t>
    </dgm:pt>
    <dgm:pt modelId="{CDD3F163-4A1A-406A-B4E9-AF0D887BD0D2}" type="sibTrans" cxnId="{7715EB48-080B-423F-ADB4-8CD24B2C3FBB}">
      <dgm:prSet/>
      <dgm:spPr/>
      <dgm:t>
        <a:bodyPr/>
        <a:lstStyle/>
        <a:p>
          <a:endParaRPr lang="en-US"/>
        </a:p>
      </dgm:t>
    </dgm:pt>
    <dgm:pt modelId="{6E3297DA-D96F-4B41-9A46-87A611FCA8E5}">
      <dgm:prSet/>
      <dgm:spPr/>
      <dgm:t>
        <a:bodyPr/>
        <a:lstStyle/>
        <a:p>
          <a:r>
            <a:rPr lang="pl-PL"/>
            <a:t>Liczba więźniów – 200 000 </a:t>
          </a:r>
          <a:endParaRPr lang="en-US"/>
        </a:p>
      </dgm:t>
    </dgm:pt>
    <dgm:pt modelId="{9889F4D8-65BD-4980-AB25-6179206ACE1F}" type="parTrans" cxnId="{35F3BB32-CDA2-4688-8E9C-2504B26A6F23}">
      <dgm:prSet/>
      <dgm:spPr/>
      <dgm:t>
        <a:bodyPr/>
        <a:lstStyle/>
        <a:p>
          <a:endParaRPr lang="en-US"/>
        </a:p>
      </dgm:t>
    </dgm:pt>
    <dgm:pt modelId="{E8E0484D-0C54-4E56-972C-3885F239A360}" type="sibTrans" cxnId="{35F3BB32-CDA2-4688-8E9C-2504B26A6F23}">
      <dgm:prSet/>
      <dgm:spPr/>
      <dgm:t>
        <a:bodyPr/>
        <a:lstStyle/>
        <a:p>
          <a:endParaRPr lang="en-US"/>
        </a:p>
      </dgm:t>
    </dgm:pt>
    <dgm:pt modelId="{91D43468-D599-4AEA-97A6-EC62B4B9E94F}">
      <dgm:prSet/>
      <dgm:spPr/>
      <dgm:t>
        <a:bodyPr/>
        <a:lstStyle/>
        <a:p>
          <a:r>
            <a:rPr lang="pl-PL"/>
            <a:t>Liczba zamordowanych i zmarłych – ok. 41 500</a:t>
          </a:r>
          <a:endParaRPr lang="en-US"/>
        </a:p>
      </dgm:t>
    </dgm:pt>
    <dgm:pt modelId="{01061019-33ED-45E7-B895-1A4C5297BD28}" type="parTrans" cxnId="{840A3E5D-E802-41EC-823E-46E6E1D0F3F1}">
      <dgm:prSet/>
      <dgm:spPr/>
      <dgm:t>
        <a:bodyPr/>
        <a:lstStyle/>
        <a:p>
          <a:endParaRPr lang="en-US"/>
        </a:p>
      </dgm:t>
    </dgm:pt>
    <dgm:pt modelId="{2B7CC87F-A390-462D-8E2D-2892B3D48D13}" type="sibTrans" cxnId="{840A3E5D-E802-41EC-823E-46E6E1D0F3F1}">
      <dgm:prSet/>
      <dgm:spPr/>
      <dgm:t>
        <a:bodyPr/>
        <a:lstStyle/>
        <a:p>
          <a:endParaRPr lang="en-US"/>
        </a:p>
      </dgm:t>
    </dgm:pt>
    <dgm:pt modelId="{AA20F24C-B1DE-45A5-9D11-5ED2594CF69B}" type="pres">
      <dgm:prSet presAssocID="{9E60D4AD-018B-44A1-BDF6-4A0D9FA08D87}" presName="linear" presStyleCnt="0">
        <dgm:presLayoutVars>
          <dgm:animLvl val="lvl"/>
          <dgm:resizeHandles val="exact"/>
        </dgm:presLayoutVars>
      </dgm:prSet>
      <dgm:spPr/>
    </dgm:pt>
    <dgm:pt modelId="{47D89694-43CB-43A4-B50C-4E941A260260}" type="pres">
      <dgm:prSet presAssocID="{92619636-12A5-40CB-BD78-173006037736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F66C872D-CB11-447C-A8BD-F7272CD6BF01}" type="pres">
      <dgm:prSet presAssocID="{97514F7D-1C0E-478A-B12E-7FD6C929CD0F}" presName="spacer" presStyleCnt="0"/>
      <dgm:spPr/>
    </dgm:pt>
    <dgm:pt modelId="{59769DFD-B29E-4454-97ED-FEC123D81282}" type="pres">
      <dgm:prSet presAssocID="{CA72D3A0-E58B-45C6-8E67-90EA2250394E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286E8403-9AD2-4B39-B0B5-A1E64F09AC6C}" type="pres">
      <dgm:prSet presAssocID="{C935A994-4BC2-4C7C-82F5-CDA0DE97B8E6}" presName="spacer" presStyleCnt="0"/>
      <dgm:spPr/>
    </dgm:pt>
    <dgm:pt modelId="{7AA0ACE1-2EF5-4E5A-8F8E-11F08104147E}" type="pres">
      <dgm:prSet presAssocID="{03A4D721-C10B-4911-A500-1CEDC06E9075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48FF7797-E1D4-4CCB-97C4-8A07E44E2ECC}" type="pres">
      <dgm:prSet presAssocID="{CDD3F163-4A1A-406A-B4E9-AF0D887BD0D2}" presName="spacer" presStyleCnt="0"/>
      <dgm:spPr/>
    </dgm:pt>
    <dgm:pt modelId="{EC85611F-5129-4AEA-9EC0-8ECBF6CE8ADD}" type="pres">
      <dgm:prSet presAssocID="{6E3297DA-D96F-4B41-9A46-87A611FCA8E5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72FF52CC-A4C7-49AC-B3A2-55DEEA43DB00}" type="pres">
      <dgm:prSet presAssocID="{E8E0484D-0C54-4E56-972C-3885F239A360}" presName="spacer" presStyleCnt="0"/>
      <dgm:spPr/>
    </dgm:pt>
    <dgm:pt modelId="{C84F755B-93A5-4B26-9675-816875D5DD44}" type="pres">
      <dgm:prSet presAssocID="{91D43468-D599-4AEA-97A6-EC62B4B9E94F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C228E507-1F09-40CC-9055-88F46427B6C9}" type="presOf" srcId="{9E60D4AD-018B-44A1-BDF6-4A0D9FA08D87}" destId="{AA20F24C-B1DE-45A5-9D11-5ED2594CF69B}" srcOrd="0" destOrd="0" presId="urn:microsoft.com/office/officeart/2005/8/layout/vList2"/>
    <dgm:cxn modelId="{5C030029-9336-4183-B76C-FDE8C3AC22E1}" type="presOf" srcId="{92619636-12A5-40CB-BD78-173006037736}" destId="{47D89694-43CB-43A4-B50C-4E941A260260}" srcOrd="0" destOrd="0" presId="urn:microsoft.com/office/officeart/2005/8/layout/vList2"/>
    <dgm:cxn modelId="{35F3BB32-CDA2-4688-8E9C-2504B26A6F23}" srcId="{9E60D4AD-018B-44A1-BDF6-4A0D9FA08D87}" destId="{6E3297DA-D96F-4B41-9A46-87A611FCA8E5}" srcOrd="3" destOrd="0" parTransId="{9889F4D8-65BD-4980-AB25-6179206ACE1F}" sibTransId="{E8E0484D-0C54-4E56-972C-3885F239A360}"/>
    <dgm:cxn modelId="{840A3E5D-E802-41EC-823E-46E6E1D0F3F1}" srcId="{9E60D4AD-018B-44A1-BDF6-4A0D9FA08D87}" destId="{91D43468-D599-4AEA-97A6-EC62B4B9E94F}" srcOrd="4" destOrd="0" parTransId="{01061019-33ED-45E7-B895-1A4C5297BD28}" sibTransId="{2B7CC87F-A390-462D-8E2D-2892B3D48D13}"/>
    <dgm:cxn modelId="{7715EB48-080B-423F-ADB4-8CD24B2C3FBB}" srcId="{9E60D4AD-018B-44A1-BDF6-4A0D9FA08D87}" destId="{03A4D721-C10B-4911-A500-1CEDC06E9075}" srcOrd="2" destOrd="0" parTransId="{2847B582-6491-4FE5-8535-825D7E45B50E}" sibTransId="{CDD3F163-4A1A-406A-B4E9-AF0D887BD0D2}"/>
    <dgm:cxn modelId="{5592B649-66AB-46B7-85DE-D982AFE480BD}" type="presOf" srcId="{03A4D721-C10B-4911-A500-1CEDC06E9075}" destId="{7AA0ACE1-2EF5-4E5A-8F8E-11F08104147E}" srcOrd="0" destOrd="0" presId="urn:microsoft.com/office/officeart/2005/8/layout/vList2"/>
    <dgm:cxn modelId="{4E1DD770-0B57-4815-B98C-F2BE35FB8297}" srcId="{9E60D4AD-018B-44A1-BDF6-4A0D9FA08D87}" destId="{92619636-12A5-40CB-BD78-173006037736}" srcOrd="0" destOrd="0" parTransId="{632BA6EA-CF69-4ECC-B1C7-433D0BD45E9B}" sibTransId="{97514F7D-1C0E-478A-B12E-7FD6C929CD0F}"/>
    <dgm:cxn modelId="{B6222E91-4C0C-4D5E-8C55-450E1B8CC4C7}" type="presOf" srcId="{6E3297DA-D96F-4B41-9A46-87A611FCA8E5}" destId="{EC85611F-5129-4AEA-9EC0-8ECBF6CE8ADD}" srcOrd="0" destOrd="0" presId="urn:microsoft.com/office/officeart/2005/8/layout/vList2"/>
    <dgm:cxn modelId="{6FBF5495-987A-4E1E-8524-B9E10DBEC6F7}" type="presOf" srcId="{91D43468-D599-4AEA-97A6-EC62B4B9E94F}" destId="{C84F755B-93A5-4B26-9675-816875D5DD44}" srcOrd="0" destOrd="0" presId="urn:microsoft.com/office/officeart/2005/8/layout/vList2"/>
    <dgm:cxn modelId="{0F3C93AA-9EC0-40E7-BEA7-A9BFB472A86B}" srcId="{9E60D4AD-018B-44A1-BDF6-4A0D9FA08D87}" destId="{CA72D3A0-E58B-45C6-8E67-90EA2250394E}" srcOrd="1" destOrd="0" parTransId="{A41BE85B-AB4C-4D00-A7BB-8DDF20D59359}" sibTransId="{C935A994-4BC2-4C7C-82F5-CDA0DE97B8E6}"/>
    <dgm:cxn modelId="{82052AE9-083E-4D8E-BDB8-7C32D285978E}" type="presOf" srcId="{CA72D3A0-E58B-45C6-8E67-90EA2250394E}" destId="{59769DFD-B29E-4454-97ED-FEC123D81282}" srcOrd="0" destOrd="0" presId="urn:microsoft.com/office/officeart/2005/8/layout/vList2"/>
    <dgm:cxn modelId="{F7BF028C-909A-46E7-8AE3-37C73D17B1A0}" type="presParOf" srcId="{AA20F24C-B1DE-45A5-9D11-5ED2594CF69B}" destId="{47D89694-43CB-43A4-B50C-4E941A260260}" srcOrd="0" destOrd="0" presId="urn:microsoft.com/office/officeart/2005/8/layout/vList2"/>
    <dgm:cxn modelId="{E8632FDD-1851-4490-BCF2-B290DAA751EA}" type="presParOf" srcId="{AA20F24C-B1DE-45A5-9D11-5ED2594CF69B}" destId="{F66C872D-CB11-447C-A8BD-F7272CD6BF01}" srcOrd="1" destOrd="0" presId="urn:microsoft.com/office/officeart/2005/8/layout/vList2"/>
    <dgm:cxn modelId="{1FE505CD-37E2-4FEE-BBD3-94C9C2401288}" type="presParOf" srcId="{AA20F24C-B1DE-45A5-9D11-5ED2594CF69B}" destId="{59769DFD-B29E-4454-97ED-FEC123D81282}" srcOrd="2" destOrd="0" presId="urn:microsoft.com/office/officeart/2005/8/layout/vList2"/>
    <dgm:cxn modelId="{1AC25723-EFDC-420F-952F-38CAD1BACE41}" type="presParOf" srcId="{AA20F24C-B1DE-45A5-9D11-5ED2594CF69B}" destId="{286E8403-9AD2-4B39-B0B5-A1E64F09AC6C}" srcOrd="3" destOrd="0" presId="urn:microsoft.com/office/officeart/2005/8/layout/vList2"/>
    <dgm:cxn modelId="{86CEC3FA-4263-45B5-B053-C8128287AD55}" type="presParOf" srcId="{AA20F24C-B1DE-45A5-9D11-5ED2594CF69B}" destId="{7AA0ACE1-2EF5-4E5A-8F8E-11F08104147E}" srcOrd="4" destOrd="0" presId="urn:microsoft.com/office/officeart/2005/8/layout/vList2"/>
    <dgm:cxn modelId="{2C071231-2C9E-4A0F-9589-1936CE6D8824}" type="presParOf" srcId="{AA20F24C-B1DE-45A5-9D11-5ED2594CF69B}" destId="{48FF7797-E1D4-4CCB-97C4-8A07E44E2ECC}" srcOrd="5" destOrd="0" presId="urn:microsoft.com/office/officeart/2005/8/layout/vList2"/>
    <dgm:cxn modelId="{F70833C1-26B6-4A3A-AA9A-D09D8F79635B}" type="presParOf" srcId="{AA20F24C-B1DE-45A5-9D11-5ED2594CF69B}" destId="{EC85611F-5129-4AEA-9EC0-8ECBF6CE8ADD}" srcOrd="6" destOrd="0" presId="urn:microsoft.com/office/officeart/2005/8/layout/vList2"/>
    <dgm:cxn modelId="{82487B9E-34A5-4EEB-9108-4F90A8991204}" type="presParOf" srcId="{AA20F24C-B1DE-45A5-9D11-5ED2594CF69B}" destId="{72FF52CC-A4C7-49AC-B3A2-55DEEA43DB00}" srcOrd="7" destOrd="0" presId="urn:microsoft.com/office/officeart/2005/8/layout/vList2"/>
    <dgm:cxn modelId="{4EA852C6-9651-48F3-8FA5-E384C30BB747}" type="presParOf" srcId="{AA20F24C-B1DE-45A5-9D11-5ED2594CF69B}" destId="{C84F755B-93A5-4B26-9675-816875D5DD4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D89694-43CB-43A4-B50C-4E941A260260}">
      <dsp:nvSpPr>
        <dsp:cNvPr id="0" name=""/>
        <dsp:cNvSpPr/>
      </dsp:nvSpPr>
      <dsp:spPr>
        <a:xfrm>
          <a:off x="0" y="354630"/>
          <a:ext cx="4824603" cy="596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/>
            <a:t>Z rozkazu Henricha Himmlera 22 marca 1933 roku powstał pierwszy obóz koncentracyjny Dachau</a:t>
          </a:r>
          <a:endParaRPr lang="en-US" sz="1500" kern="1200"/>
        </a:p>
      </dsp:txBody>
      <dsp:txXfrm>
        <a:off x="29128" y="383758"/>
        <a:ext cx="4766347" cy="538444"/>
      </dsp:txXfrm>
    </dsp:sp>
    <dsp:sp modelId="{59769DFD-B29E-4454-97ED-FEC123D81282}">
      <dsp:nvSpPr>
        <dsp:cNvPr id="0" name=""/>
        <dsp:cNvSpPr/>
      </dsp:nvSpPr>
      <dsp:spPr>
        <a:xfrm>
          <a:off x="0" y="994530"/>
          <a:ext cx="4824603" cy="596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/>
            <a:t>Nazwa - Konzentrationslager Dachau</a:t>
          </a:r>
          <a:endParaRPr lang="en-US" sz="1500" kern="1200"/>
        </a:p>
      </dsp:txBody>
      <dsp:txXfrm>
        <a:off x="29128" y="1023658"/>
        <a:ext cx="4766347" cy="538444"/>
      </dsp:txXfrm>
    </dsp:sp>
    <dsp:sp modelId="{7AA0ACE1-2EF5-4E5A-8F8E-11F08104147E}">
      <dsp:nvSpPr>
        <dsp:cNvPr id="0" name=""/>
        <dsp:cNvSpPr/>
      </dsp:nvSpPr>
      <dsp:spPr>
        <a:xfrm>
          <a:off x="0" y="1634430"/>
          <a:ext cx="4824603" cy="596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/>
            <a:t>Okres funkcjonowania – 22.03.1933-29.04.1945</a:t>
          </a:r>
          <a:endParaRPr lang="en-US" sz="1500" kern="1200"/>
        </a:p>
      </dsp:txBody>
      <dsp:txXfrm>
        <a:off x="29128" y="1663558"/>
        <a:ext cx="4766347" cy="538444"/>
      </dsp:txXfrm>
    </dsp:sp>
    <dsp:sp modelId="{EC85611F-5129-4AEA-9EC0-8ECBF6CE8ADD}">
      <dsp:nvSpPr>
        <dsp:cNvPr id="0" name=""/>
        <dsp:cNvSpPr/>
      </dsp:nvSpPr>
      <dsp:spPr>
        <a:xfrm>
          <a:off x="0" y="2274331"/>
          <a:ext cx="4824603" cy="596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/>
            <a:t>Liczba więźniów – 200 000 </a:t>
          </a:r>
          <a:endParaRPr lang="en-US" sz="1500" kern="1200"/>
        </a:p>
      </dsp:txBody>
      <dsp:txXfrm>
        <a:off x="29128" y="2303459"/>
        <a:ext cx="4766347" cy="538444"/>
      </dsp:txXfrm>
    </dsp:sp>
    <dsp:sp modelId="{C84F755B-93A5-4B26-9675-816875D5DD44}">
      <dsp:nvSpPr>
        <dsp:cNvPr id="0" name=""/>
        <dsp:cNvSpPr/>
      </dsp:nvSpPr>
      <dsp:spPr>
        <a:xfrm>
          <a:off x="0" y="2914231"/>
          <a:ext cx="4824603" cy="596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/>
            <a:t>Liczba zamordowanych i zmarłych – ok. 41 500</a:t>
          </a:r>
          <a:endParaRPr lang="en-US" sz="1500" kern="1200"/>
        </a:p>
      </dsp:txBody>
      <dsp:txXfrm>
        <a:off x="29128" y="2943359"/>
        <a:ext cx="4766347" cy="5384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B2025B-FD52-443A-9C34-D62C4C4B8B0A}" type="datetimeFigureOut">
              <a:rPr lang="pl-PL" smtClean="0"/>
              <a:t>14.10.2024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D6B52F-A884-43A6-8958-C0CEC8DB052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2239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Zsyłano tam więźniów politycznych, w 1935 powstała ustawa </a:t>
            </a:r>
            <a:r>
              <a:rPr lang="pl-PL" dirty="0" err="1"/>
              <a:t>norybmerska</a:t>
            </a:r>
            <a:r>
              <a:rPr lang="pl-PL" dirty="0"/>
              <a:t>, która odbierała prawa żydom – obywatelstwo, możliwość wykonywania wielu zawodów, zakaz małżeństw z Aryjczykami – Niemcami. 9/10.11.1938 – noc kryształowa – pierwszy pogrom żydów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D6B52F-A884-43A6-8958-C0CEC8DB052F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3821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1A4A3E25-1E8A-4358-A122-A145DFD9FD50}" type="datetimeFigureOut">
              <a:rPr lang="pl-PL" smtClean="0"/>
              <a:t>14.10.2024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7B170D62-F58A-494A-A428-7ED317CD411B}" type="slidenum">
              <a:rPr lang="pl-PL" smtClean="0"/>
              <a:t>‹#›</a:t>
            </a:fld>
            <a:endParaRPr lang="pl-PL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733968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A3E25-1E8A-4358-A122-A145DFD9FD50}" type="datetimeFigureOut">
              <a:rPr lang="pl-PL" smtClean="0"/>
              <a:t>14.10.2024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70D62-F58A-494A-A428-7ED317CD41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8845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A3E25-1E8A-4358-A122-A145DFD9FD50}" type="datetimeFigureOut">
              <a:rPr lang="pl-PL" smtClean="0"/>
              <a:t>14.10.2024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70D62-F58A-494A-A428-7ED317CD41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0609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A3E25-1E8A-4358-A122-A145DFD9FD50}" type="datetimeFigureOut">
              <a:rPr lang="pl-PL" smtClean="0"/>
              <a:t>14.10.2024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70D62-F58A-494A-A428-7ED317CD41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5055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A3E25-1E8A-4358-A122-A145DFD9FD50}" type="datetimeFigureOut">
              <a:rPr lang="pl-PL" smtClean="0"/>
              <a:t>14.10.2024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70D62-F58A-494A-A428-7ED317CD411B}" type="slidenum">
              <a:rPr lang="pl-PL" smtClean="0"/>
              <a:t>‹#›</a:t>
            </a:fld>
            <a:endParaRPr lang="pl-PL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3924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A3E25-1E8A-4358-A122-A145DFD9FD50}" type="datetimeFigureOut">
              <a:rPr lang="pl-PL" smtClean="0"/>
              <a:t>14.10.2024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70D62-F58A-494A-A428-7ED317CD41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6566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A3E25-1E8A-4358-A122-A145DFD9FD50}" type="datetimeFigureOut">
              <a:rPr lang="pl-PL" smtClean="0"/>
              <a:t>14.10.2024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70D62-F58A-494A-A428-7ED317CD41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1798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A3E25-1E8A-4358-A122-A145DFD9FD50}" type="datetimeFigureOut">
              <a:rPr lang="pl-PL" smtClean="0"/>
              <a:t>14.10.2024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70D62-F58A-494A-A428-7ED317CD41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0734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A3E25-1E8A-4358-A122-A145DFD9FD50}" type="datetimeFigureOut">
              <a:rPr lang="pl-PL" smtClean="0"/>
              <a:t>14.10.2024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70D62-F58A-494A-A428-7ED317CD41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8720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A3E25-1E8A-4358-A122-A145DFD9FD50}" type="datetimeFigureOut">
              <a:rPr lang="pl-PL" smtClean="0"/>
              <a:t>14.10.2024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70D62-F58A-494A-A428-7ED317CD41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3870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A3E25-1E8A-4358-A122-A145DFD9FD50}" type="datetimeFigureOut">
              <a:rPr lang="pl-PL" smtClean="0"/>
              <a:t>14.10.2024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70D62-F58A-494A-A428-7ED317CD41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6894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1A4A3E25-1E8A-4358-A122-A145DFD9FD50}" type="datetimeFigureOut">
              <a:rPr lang="pl-PL" smtClean="0"/>
              <a:t>14.10.2024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7B170D62-F58A-494A-A428-7ED317CD41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6272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2A5DC1-39FA-2164-D305-87C983D46E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Niemieckie obozy koncentracyjne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FDB051D-9EE7-F828-F873-3577131F20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O dojściu Hitlera do władzy i konsekwencjach jego działań</a:t>
            </a:r>
          </a:p>
        </p:txBody>
      </p:sp>
    </p:spTree>
    <p:extLst>
      <p:ext uri="{BB962C8B-B14F-4D97-AF65-F5344CB8AC3E}">
        <p14:creationId xmlns:p14="http://schemas.microsoft.com/office/powerpoint/2010/main" val="867770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BA16BA-1243-3B7A-B423-563AC8849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365760"/>
            <a:ext cx="4835635" cy="1805940"/>
          </a:xfrm>
        </p:spPr>
        <p:txBody>
          <a:bodyPr>
            <a:normAutofit/>
          </a:bodyPr>
          <a:lstStyle/>
          <a:p>
            <a:r>
              <a:rPr lang="pl-PL" sz="4000"/>
              <a:t>Jak powstał pierwszy obóz koncentracyjny</a:t>
            </a:r>
          </a:p>
        </p:txBody>
      </p:sp>
      <p:graphicFrame>
        <p:nvGraphicFramePr>
          <p:cNvPr id="1036" name="Content Placeholder 1029">
            <a:extLst>
              <a:ext uri="{FF2B5EF4-FFF2-40B4-BE49-F238E27FC236}">
                <a16:creationId xmlns:a16="http://schemas.microsoft.com/office/drawing/2014/main" id="{1A57A8C0-898A-1165-4D82-128CA1A96B6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04671" y="2314575"/>
          <a:ext cx="4824603" cy="3865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6" name="Picture 2" descr="SS-Chef Heinrich Himmler: &quot;Einer der schlimmsten Massenmörder der  Geschichte&quot; - DER SPIEGEL">
            <a:extLst>
              <a:ext uri="{FF2B5EF4-FFF2-40B4-BE49-F238E27FC236}">
                <a16:creationId xmlns:a16="http://schemas.microsoft.com/office/drawing/2014/main" id="{851D5333-FDA1-B3B1-6DF6-082A4674F7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88" r="-1" b="28688"/>
          <a:stretch/>
        </p:blipFill>
        <p:spPr bwMode="auto">
          <a:xfrm>
            <a:off x="6095999" y="10"/>
            <a:ext cx="5075239" cy="3355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6176BF0C-184F-14D6-45BA-72D9C9ADE2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69" r="-1" b="13361"/>
          <a:stretch/>
        </p:blipFill>
        <p:spPr bwMode="auto">
          <a:xfrm>
            <a:off x="6095999" y="3476625"/>
            <a:ext cx="5075238" cy="3381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1454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4" name="Rectangle 2083">
            <a:extLst>
              <a:ext uri="{FF2B5EF4-FFF2-40B4-BE49-F238E27FC236}">
                <a16:creationId xmlns:a16="http://schemas.microsoft.com/office/drawing/2014/main" id="{C75470D1-A9BC-450A-94B8-E09E222C0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l-PL"/>
          </a:p>
        </p:txBody>
      </p:sp>
      <p:sp useBgFill="1">
        <p:nvSpPr>
          <p:cNvPr id="2086" name="Rectangle 2085">
            <a:extLst>
              <a:ext uri="{FF2B5EF4-FFF2-40B4-BE49-F238E27FC236}">
                <a16:creationId xmlns:a16="http://schemas.microsoft.com/office/drawing/2014/main" id="{9DE021BD-1116-4F17-9FD8-FEB0B1D25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29284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2088" name="Rectangle 2087">
            <a:extLst>
              <a:ext uri="{FF2B5EF4-FFF2-40B4-BE49-F238E27FC236}">
                <a16:creationId xmlns:a16="http://schemas.microsoft.com/office/drawing/2014/main" id="{14053421-3C7E-4167-AAC2-1B30B2C01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-2811"/>
            <a:ext cx="11292842" cy="5108211"/>
          </a:xfrm>
          <a:prstGeom prst="rect">
            <a:avLst/>
          </a:prstGeom>
          <a:solidFill>
            <a:srgbClr val="0000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pic>
        <p:nvPicPr>
          <p:cNvPr id="2052" name="Picture 4" descr="Polacy nie tolerują sformułowania „polskie obozy koncentracyjne” | Słowo  Polskie">
            <a:extLst>
              <a:ext uri="{FF2B5EF4-FFF2-40B4-BE49-F238E27FC236}">
                <a16:creationId xmlns:a16="http://schemas.microsoft.com/office/drawing/2014/main" id="{517693FA-B433-20A3-F400-958FFEE6F2A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49" b="19329"/>
          <a:stretch/>
        </p:blipFill>
        <p:spPr bwMode="auto">
          <a:xfrm>
            <a:off x="20" y="10"/>
            <a:ext cx="11292820" cy="5105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F473C42-CC33-1861-C21B-E1B1B5C25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49447"/>
            <a:ext cx="8263128" cy="4603750"/>
          </a:xfrm>
          <a:noFill/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85000"/>
              </a:lnSpc>
            </a:pPr>
            <a:r>
              <a:rPr lang="en-US" sz="5400" dirty="0" err="1">
                <a:solidFill>
                  <a:srgbClr val="FFFFFF"/>
                </a:solidFill>
              </a:rPr>
              <a:t>Holokaust</a:t>
            </a:r>
            <a:endParaRPr lang="en-US" sz="5400" dirty="0">
              <a:solidFill>
                <a:srgbClr val="FFFFFF"/>
              </a:solidFill>
            </a:endParaRPr>
          </a:p>
        </p:txBody>
      </p:sp>
      <p:sp>
        <p:nvSpPr>
          <p:cNvPr id="2090" name="Rectangle 2089">
            <a:extLst>
              <a:ext uri="{FF2B5EF4-FFF2-40B4-BE49-F238E27FC236}">
                <a16:creationId xmlns:a16="http://schemas.microsoft.com/office/drawing/2014/main" id="{E271DD9B-7A66-493F-BB4A-1CF4294C6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2959966"/>
      </p:ext>
    </p:extLst>
  </p:cSld>
  <p:clrMapOvr>
    <a:masterClrMapping/>
  </p:clrMapOvr>
</p:sld>
</file>

<file path=ppt/theme/theme1.xml><?xml version="1.0" encoding="utf-8"?>
<a:theme xmlns:a="http://schemas.openxmlformats.org/drawingml/2006/main" name="Widok">
  <a:themeElements>
    <a:clrScheme name="Widok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Wid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dok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TM03457515[[fn=Widok]]</Template>
  <TotalTime>62</TotalTime>
  <Words>92</Words>
  <Application>Microsoft Office PowerPoint</Application>
  <PresentationFormat>Panoramiczny</PresentationFormat>
  <Paragraphs>11</Paragraphs>
  <Slides>3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8" baseType="lpstr">
      <vt:lpstr>Aptos</vt:lpstr>
      <vt:lpstr>Arial</vt:lpstr>
      <vt:lpstr>Century Schoolbook</vt:lpstr>
      <vt:lpstr>Wingdings 2</vt:lpstr>
      <vt:lpstr>Widok</vt:lpstr>
      <vt:lpstr>Niemieckie obozy koncentracyjne</vt:lpstr>
      <vt:lpstr>Jak powstał pierwszy obóz koncentracyjny</vt:lpstr>
      <vt:lpstr>Holokaust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Wik bon</dc:creator>
  <cp:lastModifiedBy>Wik bon</cp:lastModifiedBy>
  <cp:revision>1</cp:revision>
  <dcterms:created xsi:type="dcterms:W3CDTF">2024-09-02T15:00:50Z</dcterms:created>
  <dcterms:modified xsi:type="dcterms:W3CDTF">2024-10-14T06:34:37Z</dcterms:modified>
</cp:coreProperties>
</file>